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5" r:id="rId3"/>
    <p:sldId id="286" r:id="rId4"/>
    <p:sldId id="287" r:id="rId5"/>
    <p:sldId id="267" r:id="rId6"/>
    <p:sldId id="321" r:id="rId7"/>
    <p:sldId id="322" r:id="rId8"/>
    <p:sldId id="323" r:id="rId9"/>
    <p:sldId id="324" r:id="rId10"/>
    <p:sldId id="325" r:id="rId11"/>
    <p:sldId id="304" r:id="rId12"/>
    <p:sldId id="319" r:id="rId13"/>
    <p:sldId id="320" r:id="rId14"/>
    <p:sldId id="318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66FF"/>
    <a:srgbClr val="FF5050"/>
    <a:srgbClr val="FF3399"/>
    <a:srgbClr val="006666"/>
    <a:srgbClr val="653D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3C1B4-5866-4B10-B764-6AFE3F62772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</dgm:pt>
    <dgm:pt modelId="{C292EE6E-D03C-4C98-AD9E-F859934A23A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Толерантность </a:t>
          </a:r>
        </a:p>
      </dgm:t>
    </dgm:pt>
    <dgm:pt modelId="{378CED0B-4A0E-4517-B920-BD8FF719D9A8}" type="parTrans" cxnId="{9D697CCB-C4D2-4808-9CC6-0D33EFF6905E}">
      <dgm:prSet/>
      <dgm:spPr/>
      <dgm:t>
        <a:bodyPr/>
        <a:lstStyle/>
        <a:p>
          <a:endParaRPr lang="ru-RU" sz="2000"/>
        </a:p>
      </dgm:t>
    </dgm:pt>
    <dgm:pt modelId="{0EDE7A7A-B1EB-41FB-98BA-136F057D74F1}" type="sibTrans" cxnId="{9D697CCB-C4D2-4808-9CC6-0D33EFF6905E}">
      <dgm:prSet/>
      <dgm:spPr/>
      <dgm:t>
        <a:bodyPr/>
        <a:lstStyle/>
        <a:p>
          <a:endParaRPr lang="ru-RU" sz="2000"/>
        </a:p>
      </dgm:t>
    </dgm:pt>
    <dgm:pt modelId="{4C20FF3D-CFA1-41E9-9134-8D3DC0E578B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Межнациональная </a:t>
          </a:r>
        </a:p>
      </dgm:t>
    </dgm:pt>
    <dgm:pt modelId="{08E5A4B7-1385-40D2-9401-B3198DF42A11}" type="parTrans" cxnId="{618443C8-6E51-4B21-8E49-31C23E35B3A1}">
      <dgm:prSet custT="1"/>
      <dgm:spPr/>
      <dgm:t>
        <a:bodyPr/>
        <a:lstStyle/>
        <a:p>
          <a:endParaRPr lang="ru-RU" sz="2000"/>
        </a:p>
      </dgm:t>
    </dgm:pt>
    <dgm:pt modelId="{C8050BBA-F755-4088-9FE4-FE4A17DA1B23}" type="sibTrans" cxnId="{618443C8-6E51-4B21-8E49-31C23E35B3A1}">
      <dgm:prSet/>
      <dgm:spPr/>
      <dgm:t>
        <a:bodyPr/>
        <a:lstStyle/>
        <a:p>
          <a:endParaRPr lang="ru-RU" sz="2000"/>
        </a:p>
      </dgm:t>
    </dgm:pt>
    <dgm:pt modelId="{47428754-2098-4421-ABAC-E400B11D47B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Религиозная </a:t>
          </a:r>
        </a:p>
      </dgm:t>
    </dgm:pt>
    <dgm:pt modelId="{39A640EC-7771-4611-86B5-5377F658830E}" type="parTrans" cxnId="{5FE32179-9210-4EF6-8ED2-D32D999C45E6}">
      <dgm:prSet custT="1"/>
      <dgm:spPr/>
      <dgm:t>
        <a:bodyPr/>
        <a:lstStyle/>
        <a:p>
          <a:endParaRPr lang="ru-RU" sz="2000"/>
        </a:p>
      </dgm:t>
    </dgm:pt>
    <dgm:pt modelId="{1D026603-9F2E-4732-9AFB-91025BC4B635}" type="sibTrans" cxnId="{5FE32179-9210-4EF6-8ED2-D32D999C45E6}">
      <dgm:prSet/>
      <dgm:spPr/>
      <dgm:t>
        <a:bodyPr/>
        <a:lstStyle/>
        <a:p>
          <a:endParaRPr lang="ru-RU" sz="2000"/>
        </a:p>
      </dgm:t>
    </dgm:pt>
    <dgm:pt modelId="{0D5D8EF4-8BBF-4149-AB42-3CEB612DB4C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Географическая </a:t>
          </a:r>
        </a:p>
      </dgm:t>
    </dgm:pt>
    <dgm:pt modelId="{3B330BDE-0197-468D-8BD5-27E4521E6FFB}" type="parTrans" cxnId="{5D9A0C0D-9965-4DCF-97CE-973560E88CA9}">
      <dgm:prSet custT="1"/>
      <dgm:spPr/>
      <dgm:t>
        <a:bodyPr/>
        <a:lstStyle/>
        <a:p>
          <a:endParaRPr lang="ru-RU" sz="2000"/>
        </a:p>
      </dgm:t>
    </dgm:pt>
    <dgm:pt modelId="{FF1C44DA-9A9D-4A89-A603-DE7C63A698E1}" type="sibTrans" cxnId="{5D9A0C0D-9965-4DCF-97CE-973560E88CA9}">
      <dgm:prSet/>
      <dgm:spPr/>
      <dgm:t>
        <a:bodyPr/>
        <a:lstStyle/>
        <a:p>
          <a:endParaRPr lang="ru-RU" sz="2000"/>
        </a:p>
      </dgm:t>
    </dgm:pt>
    <dgm:pt modelId="{2247A01F-9A81-4BA5-9275-DE79B2C5A4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Образовательная </a:t>
          </a:r>
        </a:p>
      </dgm:t>
    </dgm:pt>
    <dgm:pt modelId="{EDADA048-0D1B-438D-9EA3-68D34E0D31B1}" type="parTrans" cxnId="{3365C095-6AFF-4801-A423-C9256308B2FC}">
      <dgm:prSet custT="1"/>
      <dgm:spPr/>
      <dgm:t>
        <a:bodyPr/>
        <a:lstStyle/>
        <a:p>
          <a:endParaRPr lang="ru-RU" sz="2000"/>
        </a:p>
      </dgm:t>
    </dgm:pt>
    <dgm:pt modelId="{846E2285-42F4-4639-B1E7-448A57D5AEDF}" type="sibTrans" cxnId="{3365C095-6AFF-4801-A423-C9256308B2FC}">
      <dgm:prSet/>
      <dgm:spPr/>
      <dgm:t>
        <a:bodyPr/>
        <a:lstStyle/>
        <a:p>
          <a:endParaRPr lang="ru-RU" sz="2000"/>
        </a:p>
      </dgm:t>
    </dgm:pt>
    <dgm:pt modelId="{50C6F9B8-9D27-4CBD-A58A-80C7999E0CC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Возрастная </a:t>
          </a:r>
        </a:p>
      </dgm:t>
    </dgm:pt>
    <dgm:pt modelId="{7C891C70-D32B-4208-BD24-6D48E88CBE73}" type="parTrans" cxnId="{EC336405-EBF5-4969-A384-29F9FC5D1039}">
      <dgm:prSet custT="1"/>
      <dgm:spPr/>
      <dgm:t>
        <a:bodyPr/>
        <a:lstStyle/>
        <a:p>
          <a:endParaRPr lang="ru-RU" sz="2000"/>
        </a:p>
      </dgm:t>
    </dgm:pt>
    <dgm:pt modelId="{B84C01BE-5B6A-427C-BD52-DF03E1FB136B}" type="sibTrans" cxnId="{EC336405-EBF5-4969-A384-29F9FC5D1039}">
      <dgm:prSet/>
      <dgm:spPr/>
      <dgm:t>
        <a:bodyPr/>
        <a:lstStyle/>
        <a:p>
          <a:endParaRPr lang="ru-RU" sz="2000"/>
        </a:p>
      </dgm:t>
    </dgm:pt>
    <dgm:pt modelId="{48D9D3A8-BE35-405F-91FD-04CCE449FDA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Политическая </a:t>
          </a:r>
        </a:p>
      </dgm:t>
    </dgm:pt>
    <dgm:pt modelId="{C6A73A53-A6AA-4B8B-B7F5-9BB3988CB84D}" type="parTrans" cxnId="{C46A2021-5ECD-4E15-8EDE-10638D8047AD}">
      <dgm:prSet custT="1"/>
      <dgm:spPr/>
      <dgm:t>
        <a:bodyPr/>
        <a:lstStyle/>
        <a:p>
          <a:endParaRPr lang="ru-RU" sz="2000"/>
        </a:p>
      </dgm:t>
    </dgm:pt>
    <dgm:pt modelId="{61258D63-3FF6-4BCE-81C3-5FEE8E957C00}" type="sibTrans" cxnId="{C46A2021-5ECD-4E15-8EDE-10638D8047AD}">
      <dgm:prSet/>
      <dgm:spPr/>
      <dgm:t>
        <a:bodyPr/>
        <a:lstStyle/>
        <a:p>
          <a:endParaRPr lang="ru-RU" sz="2000"/>
        </a:p>
      </dgm:t>
    </dgm:pt>
    <dgm:pt modelId="{7A4AAFC1-B903-4497-8807-99D12ED3E0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Физиологическая </a:t>
          </a:r>
        </a:p>
      </dgm:t>
    </dgm:pt>
    <dgm:pt modelId="{38E1EA2A-EA29-4133-8684-8966D0E138F8}" type="parTrans" cxnId="{FE90459D-B125-4715-86B6-652A2DBEC9FB}">
      <dgm:prSet custT="1"/>
      <dgm:spPr/>
      <dgm:t>
        <a:bodyPr/>
        <a:lstStyle/>
        <a:p>
          <a:endParaRPr lang="ru-RU" sz="2000"/>
        </a:p>
      </dgm:t>
    </dgm:pt>
    <dgm:pt modelId="{312528E9-2D28-4318-8AD6-1D6E354E5BB0}" type="sibTrans" cxnId="{FE90459D-B125-4715-86B6-652A2DBEC9FB}">
      <dgm:prSet/>
      <dgm:spPr/>
      <dgm:t>
        <a:bodyPr/>
        <a:lstStyle/>
        <a:p>
          <a:endParaRPr lang="ru-RU" sz="2000"/>
        </a:p>
      </dgm:t>
    </dgm:pt>
    <dgm:pt modelId="{B935CA6B-78D5-4736-8BDA-A527602ECBC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Расовая </a:t>
          </a:r>
          <a:endParaRPr kumimoji="0" lang="ru-RU" sz="2000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2AA3E9D6-8987-4696-8B88-1CA2E0E42887}" type="parTrans" cxnId="{947BC4B1-219F-40BE-8FB2-3094CA0316A5}">
      <dgm:prSet custT="1"/>
      <dgm:spPr/>
      <dgm:t>
        <a:bodyPr/>
        <a:lstStyle/>
        <a:p>
          <a:endParaRPr lang="ru-RU" sz="2000"/>
        </a:p>
      </dgm:t>
    </dgm:pt>
    <dgm:pt modelId="{DA218907-7AA8-4CCF-8CBD-71DDB3F66110}" type="sibTrans" cxnId="{947BC4B1-219F-40BE-8FB2-3094CA0316A5}">
      <dgm:prSet/>
      <dgm:spPr/>
      <dgm:t>
        <a:bodyPr/>
        <a:lstStyle/>
        <a:p>
          <a:endParaRPr lang="ru-RU" sz="2000"/>
        </a:p>
      </dgm:t>
    </dgm:pt>
    <dgm:pt modelId="{027DAF72-0508-4434-B9C5-D7A55609071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Межрасовая </a:t>
          </a:r>
          <a:endParaRPr kumimoji="0" lang="ru-RU" sz="2000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343F4F43-3124-41DF-A3C0-94EDB0CF78AC}" type="parTrans" cxnId="{CBF71FE5-07F4-439B-90A1-E419C32BF8BC}">
      <dgm:prSet custT="1"/>
      <dgm:spPr/>
      <dgm:t>
        <a:bodyPr/>
        <a:lstStyle/>
        <a:p>
          <a:endParaRPr lang="ru-RU" sz="2000"/>
        </a:p>
      </dgm:t>
    </dgm:pt>
    <dgm:pt modelId="{372823EA-D116-4D7A-99B2-9A6C3E1BA35D}" type="sibTrans" cxnId="{CBF71FE5-07F4-439B-90A1-E419C32BF8BC}">
      <dgm:prSet/>
      <dgm:spPr/>
      <dgm:t>
        <a:bodyPr/>
        <a:lstStyle/>
        <a:p>
          <a:endParaRPr lang="ru-RU" sz="2000"/>
        </a:p>
      </dgm:t>
    </dgm:pt>
    <dgm:pt modelId="{C780C2B4-A788-4F84-AA83-F463BF92BA69}" type="pres">
      <dgm:prSet presAssocID="{1693C1B4-5866-4B10-B764-6AFE3F62772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E4544B-3435-4548-8FB5-2D97D9D55BA4}" type="pres">
      <dgm:prSet presAssocID="{C292EE6E-D03C-4C98-AD9E-F859934A23AA}" presName="centerShape" presStyleLbl="node0" presStyleIdx="0" presStyleCnt="1" custScaleX="248190" custScaleY="93036" custLinFactNeighborX="-3906" custLinFactNeighborY="-12480"/>
      <dgm:spPr/>
      <dgm:t>
        <a:bodyPr/>
        <a:lstStyle/>
        <a:p>
          <a:endParaRPr lang="ru-RU"/>
        </a:p>
      </dgm:t>
    </dgm:pt>
    <dgm:pt modelId="{3D0D6020-186D-4C3F-8D77-88C83436150E}" type="pres">
      <dgm:prSet presAssocID="{08E5A4B7-1385-40D2-9401-B3198DF42A11}" presName="Name9" presStyleLbl="parChTrans1D2" presStyleIdx="0" presStyleCnt="9"/>
      <dgm:spPr/>
      <dgm:t>
        <a:bodyPr/>
        <a:lstStyle/>
        <a:p>
          <a:endParaRPr lang="ru-RU"/>
        </a:p>
      </dgm:t>
    </dgm:pt>
    <dgm:pt modelId="{1FF79B14-8B5A-4B7D-B474-90F3428203FF}" type="pres">
      <dgm:prSet presAssocID="{08E5A4B7-1385-40D2-9401-B3198DF42A11}" presName="connTx" presStyleLbl="parChTrans1D2" presStyleIdx="0" presStyleCnt="9"/>
      <dgm:spPr/>
      <dgm:t>
        <a:bodyPr/>
        <a:lstStyle/>
        <a:p>
          <a:endParaRPr lang="ru-RU"/>
        </a:p>
      </dgm:t>
    </dgm:pt>
    <dgm:pt modelId="{8049010A-0DB8-4D0E-9869-CE468BA130EF}" type="pres">
      <dgm:prSet presAssocID="{4C20FF3D-CFA1-41E9-9134-8D3DC0E578B6}" presName="node" presStyleLbl="node1" presStyleIdx="0" presStyleCnt="9" custScaleX="308448" custScaleY="91501" custRadScaleRad="94202" custRadScaleInc="109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1A26-B3C8-44FD-8906-34C84B61DB81}" type="pres">
      <dgm:prSet presAssocID="{39A640EC-7771-4611-86B5-5377F658830E}" presName="Name9" presStyleLbl="parChTrans1D2" presStyleIdx="1" presStyleCnt="9"/>
      <dgm:spPr/>
      <dgm:t>
        <a:bodyPr/>
        <a:lstStyle/>
        <a:p>
          <a:endParaRPr lang="ru-RU"/>
        </a:p>
      </dgm:t>
    </dgm:pt>
    <dgm:pt modelId="{61276F9E-15E1-4BEC-8C74-E0B5C9E9463A}" type="pres">
      <dgm:prSet presAssocID="{39A640EC-7771-4611-86B5-5377F658830E}" presName="connTx" presStyleLbl="parChTrans1D2" presStyleIdx="1" presStyleCnt="9"/>
      <dgm:spPr/>
      <dgm:t>
        <a:bodyPr/>
        <a:lstStyle/>
        <a:p>
          <a:endParaRPr lang="ru-RU"/>
        </a:p>
      </dgm:t>
    </dgm:pt>
    <dgm:pt modelId="{F09A6F1A-ACFC-4CE4-B04B-868D9128377C}" type="pres">
      <dgm:prSet presAssocID="{47428754-2098-4421-ABAC-E400B11D47B5}" presName="node" presStyleLbl="node1" presStyleIdx="1" presStyleCnt="9" custScaleX="215893" custScaleY="84400" custRadScaleRad="143123" custRadScaleInc="129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8BB19-88C0-47E7-B769-D2EE4E59D14A}" type="pres">
      <dgm:prSet presAssocID="{3B330BDE-0197-468D-8BD5-27E4521E6FFB}" presName="Name9" presStyleLbl="parChTrans1D2" presStyleIdx="2" presStyleCnt="9"/>
      <dgm:spPr/>
      <dgm:t>
        <a:bodyPr/>
        <a:lstStyle/>
        <a:p>
          <a:endParaRPr lang="ru-RU"/>
        </a:p>
      </dgm:t>
    </dgm:pt>
    <dgm:pt modelId="{6D091EFC-7673-44EE-B286-4C0A7449628D}" type="pres">
      <dgm:prSet presAssocID="{3B330BDE-0197-468D-8BD5-27E4521E6FFB}" presName="connTx" presStyleLbl="parChTrans1D2" presStyleIdx="2" presStyleCnt="9"/>
      <dgm:spPr/>
      <dgm:t>
        <a:bodyPr/>
        <a:lstStyle/>
        <a:p>
          <a:endParaRPr lang="ru-RU"/>
        </a:p>
      </dgm:t>
    </dgm:pt>
    <dgm:pt modelId="{15EFF047-2D3E-43EC-9A49-2542F6F1A9E5}" type="pres">
      <dgm:prSet presAssocID="{0D5D8EF4-8BBF-4149-AB42-3CEB612DB4CE}" presName="node" presStyleLbl="node1" presStyleIdx="2" presStyleCnt="9" custScaleX="278677" custScaleY="85852" custRadScaleRad="139002" custRadScaleInc="1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259BC-9DB4-4734-A614-EE5776F41099}" type="pres">
      <dgm:prSet presAssocID="{EDADA048-0D1B-438D-9EA3-68D34E0D31B1}" presName="Name9" presStyleLbl="parChTrans1D2" presStyleIdx="3" presStyleCnt="9"/>
      <dgm:spPr/>
      <dgm:t>
        <a:bodyPr/>
        <a:lstStyle/>
        <a:p>
          <a:endParaRPr lang="ru-RU"/>
        </a:p>
      </dgm:t>
    </dgm:pt>
    <dgm:pt modelId="{E7CA0D9B-1B2D-436A-A71B-395E16BBA365}" type="pres">
      <dgm:prSet presAssocID="{EDADA048-0D1B-438D-9EA3-68D34E0D31B1}" presName="connTx" presStyleLbl="parChTrans1D2" presStyleIdx="3" presStyleCnt="9"/>
      <dgm:spPr/>
      <dgm:t>
        <a:bodyPr/>
        <a:lstStyle/>
        <a:p>
          <a:endParaRPr lang="ru-RU"/>
        </a:p>
      </dgm:t>
    </dgm:pt>
    <dgm:pt modelId="{6AFC65D2-B105-4723-AB43-20B52B149133}" type="pres">
      <dgm:prSet presAssocID="{2247A01F-9A81-4BA5-9275-DE79B2C5A425}" presName="node" presStyleLbl="node1" presStyleIdx="3" presStyleCnt="9" custScaleX="296010" custScaleY="78691" custRadScaleRad="42258" custRadScaleInc="336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D4681-2D13-4D21-853C-D52D337A6914}" type="pres">
      <dgm:prSet presAssocID="{7C891C70-D32B-4208-BD24-6D48E88CBE73}" presName="Name9" presStyleLbl="parChTrans1D2" presStyleIdx="4" presStyleCnt="9"/>
      <dgm:spPr/>
      <dgm:t>
        <a:bodyPr/>
        <a:lstStyle/>
        <a:p>
          <a:endParaRPr lang="ru-RU"/>
        </a:p>
      </dgm:t>
    </dgm:pt>
    <dgm:pt modelId="{E4DB500F-DD12-4228-93DA-1218E84A9B46}" type="pres">
      <dgm:prSet presAssocID="{7C891C70-D32B-4208-BD24-6D48E88CBE73}" presName="connTx" presStyleLbl="parChTrans1D2" presStyleIdx="4" presStyleCnt="9"/>
      <dgm:spPr/>
      <dgm:t>
        <a:bodyPr/>
        <a:lstStyle/>
        <a:p>
          <a:endParaRPr lang="ru-RU"/>
        </a:p>
      </dgm:t>
    </dgm:pt>
    <dgm:pt modelId="{DEA4E5C3-A274-42F9-94BE-D539D43F2421}" type="pres">
      <dgm:prSet presAssocID="{50C6F9B8-9D27-4CBD-A58A-80C7999E0CC1}" presName="node" presStyleLbl="node1" presStyleIdx="4" presStyleCnt="9" custScaleX="199218" custScaleY="82830" custRadScaleRad="153315" custRadScaleInc="57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DB09B-A356-49AF-B14E-620158E2945E}" type="pres">
      <dgm:prSet presAssocID="{C6A73A53-A6AA-4B8B-B7F5-9BB3988CB84D}" presName="Name9" presStyleLbl="parChTrans1D2" presStyleIdx="5" presStyleCnt="9"/>
      <dgm:spPr/>
      <dgm:t>
        <a:bodyPr/>
        <a:lstStyle/>
        <a:p>
          <a:endParaRPr lang="ru-RU"/>
        </a:p>
      </dgm:t>
    </dgm:pt>
    <dgm:pt modelId="{A5D01DDA-3239-470F-8685-F00C888F0E75}" type="pres">
      <dgm:prSet presAssocID="{C6A73A53-A6AA-4B8B-B7F5-9BB3988CB84D}" presName="connTx" presStyleLbl="parChTrans1D2" presStyleIdx="5" presStyleCnt="9"/>
      <dgm:spPr/>
      <dgm:t>
        <a:bodyPr/>
        <a:lstStyle/>
        <a:p>
          <a:endParaRPr lang="ru-RU"/>
        </a:p>
      </dgm:t>
    </dgm:pt>
    <dgm:pt modelId="{AC6296C7-F9AC-4462-9678-F50CB0E19B89}" type="pres">
      <dgm:prSet presAssocID="{48D9D3A8-BE35-405F-91FD-04CCE449FDAD}" presName="node" presStyleLbl="node1" presStyleIdx="5" presStyleCnt="9" custScaleX="258170" custScaleY="82828" custRadScaleRad="130090" custRadScaleInc="292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A7C3F-C590-4FBB-AE1B-5FE8CD036B6C}" type="pres">
      <dgm:prSet presAssocID="{38E1EA2A-EA29-4133-8684-8966D0E138F8}" presName="Name9" presStyleLbl="parChTrans1D2" presStyleIdx="6" presStyleCnt="9"/>
      <dgm:spPr/>
      <dgm:t>
        <a:bodyPr/>
        <a:lstStyle/>
        <a:p>
          <a:endParaRPr lang="ru-RU"/>
        </a:p>
      </dgm:t>
    </dgm:pt>
    <dgm:pt modelId="{1DC9E898-055A-4A66-A4C4-DEB0368D23B2}" type="pres">
      <dgm:prSet presAssocID="{38E1EA2A-EA29-4133-8684-8966D0E138F8}" presName="connTx" presStyleLbl="parChTrans1D2" presStyleIdx="6" presStyleCnt="9"/>
      <dgm:spPr/>
      <dgm:t>
        <a:bodyPr/>
        <a:lstStyle/>
        <a:p>
          <a:endParaRPr lang="ru-RU"/>
        </a:p>
      </dgm:t>
    </dgm:pt>
    <dgm:pt modelId="{9E53C349-CA43-41A5-A998-51FED3DCFD81}" type="pres">
      <dgm:prSet presAssocID="{7A4AAFC1-B903-4497-8807-99D12ED3E065}" presName="node" presStyleLbl="node1" presStyleIdx="6" presStyleCnt="9" custScaleX="287917" custScaleY="77348" custRadScaleRad="119561" custRadScaleInc="-698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0033D-538D-4397-82CE-C7CE664D19E9}" type="pres">
      <dgm:prSet presAssocID="{2AA3E9D6-8987-4696-8B88-1CA2E0E42887}" presName="Name9" presStyleLbl="parChTrans1D2" presStyleIdx="7" presStyleCnt="9"/>
      <dgm:spPr/>
      <dgm:t>
        <a:bodyPr/>
        <a:lstStyle/>
        <a:p>
          <a:endParaRPr lang="ru-RU"/>
        </a:p>
      </dgm:t>
    </dgm:pt>
    <dgm:pt modelId="{AC4216C8-0623-4B08-86AC-E2C5AC1916AA}" type="pres">
      <dgm:prSet presAssocID="{2AA3E9D6-8987-4696-8B88-1CA2E0E42887}" presName="connTx" presStyleLbl="parChTrans1D2" presStyleIdx="7" presStyleCnt="9"/>
      <dgm:spPr/>
      <dgm:t>
        <a:bodyPr/>
        <a:lstStyle/>
        <a:p>
          <a:endParaRPr lang="ru-RU"/>
        </a:p>
      </dgm:t>
    </dgm:pt>
    <dgm:pt modelId="{07A40F60-9265-4141-B2D3-521959E3F50D}" type="pres">
      <dgm:prSet presAssocID="{B935CA6B-78D5-4736-8BDA-A527602ECBC2}" presName="node" presStyleLbl="node1" presStyleIdx="7" presStyleCnt="9" custScaleX="168423" custScaleY="88673" custRadScaleRad="168513" custRadScaleInc="54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B72B6-0FCE-416E-8456-3A11A503D941}" type="pres">
      <dgm:prSet presAssocID="{343F4F43-3124-41DF-A3C0-94EDB0CF78AC}" presName="Name9" presStyleLbl="parChTrans1D2" presStyleIdx="8" presStyleCnt="9"/>
      <dgm:spPr/>
      <dgm:t>
        <a:bodyPr/>
        <a:lstStyle/>
        <a:p>
          <a:endParaRPr lang="ru-RU"/>
        </a:p>
      </dgm:t>
    </dgm:pt>
    <dgm:pt modelId="{20769919-070A-4C89-BABD-3258F68E18C8}" type="pres">
      <dgm:prSet presAssocID="{343F4F43-3124-41DF-A3C0-94EDB0CF78AC}" presName="connTx" presStyleLbl="parChTrans1D2" presStyleIdx="8" presStyleCnt="9"/>
      <dgm:spPr/>
      <dgm:t>
        <a:bodyPr/>
        <a:lstStyle/>
        <a:p>
          <a:endParaRPr lang="ru-RU"/>
        </a:p>
      </dgm:t>
    </dgm:pt>
    <dgm:pt modelId="{7204B8C2-27C2-43D5-87B0-C5936DFDF4A5}" type="pres">
      <dgm:prSet presAssocID="{027DAF72-0508-4434-B9C5-D7A55609071F}" presName="node" presStyleLbl="node1" presStyleIdx="8" presStyleCnt="9" custScaleX="223919" custScaleY="80092" custRadScaleRad="128014" custRadScaleInc="-27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84D3A6-9DA1-4C04-A62E-AD635F97B254}" type="presOf" srcId="{47428754-2098-4421-ABAC-E400B11D47B5}" destId="{F09A6F1A-ACFC-4CE4-B04B-868D9128377C}" srcOrd="0" destOrd="0" presId="urn:microsoft.com/office/officeart/2005/8/layout/radial1"/>
    <dgm:cxn modelId="{CBF71FE5-07F4-439B-90A1-E419C32BF8BC}" srcId="{C292EE6E-D03C-4C98-AD9E-F859934A23AA}" destId="{027DAF72-0508-4434-B9C5-D7A55609071F}" srcOrd="8" destOrd="0" parTransId="{343F4F43-3124-41DF-A3C0-94EDB0CF78AC}" sibTransId="{372823EA-D116-4D7A-99B2-9A6C3E1BA35D}"/>
    <dgm:cxn modelId="{179F0796-46B2-479E-A7A5-1387167ACCAB}" type="presOf" srcId="{C6A73A53-A6AA-4B8B-B7F5-9BB3988CB84D}" destId="{A5D01DDA-3239-470F-8685-F00C888F0E75}" srcOrd="1" destOrd="0" presId="urn:microsoft.com/office/officeart/2005/8/layout/radial1"/>
    <dgm:cxn modelId="{D9CAEC3E-D107-43BF-845C-D828EB6F72AF}" type="presOf" srcId="{7C891C70-D32B-4208-BD24-6D48E88CBE73}" destId="{BC1D4681-2D13-4D21-853C-D52D337A6914}" srcOrd="0" destOrd="0" presId="urn:microsoft.com/office/officeart/2005/8/layout/radial1"/>
    <dgm:cxn modelId="{318BDFA0-BC42-43F3-89B3-11053CA8B359}" type="presOf" srcId="{50C6F9B8-9D27-4CBD-A58A-80C7999E0CC1}" destId="{DEA4E5C3-A274-42F9-94BE-D539D43F2421}" srcOrd="0" destOrd="0" presId="urn:microsoft.com/office/officeart/2005/8/layout/radial1"/>
    <dgm:cxn modelId="{947BC4B1-219F-40BE-8FB2-3094CA0316A5}" srcId="{C292EE6E-D03C-4C98-AD9E-F859934A23AA}" destId="{B935CA6B-78D5-4736-8BDA-A527602ECBC2}" srcOrd="7" destOrd="0" parTransId="{2AA3E9D6-8987-4696-8B88-1CA2E0E42887}" sibTransId="{DA218907-7AA8-4CCF-8CBD-71DDB3F66110}"/>
    <dgm:cxn modelId="{5D9A0C0D-9965-4DCF-97CE-973560E88CA9}" srcId="{C292EE6E-D03C-4C98-AD9E-F859934A23AA}" destId="{0D5D8EF4-8BBF-4149-AB42-3CEB612DB4CE}" srcOrd="2" destOrd="0" parTransId="{3B330BDE-0197-468D-8BD5-27E4521E6FFB}" sibTransId="{FF1C44DA-9A9D-4A89-A603-DE7C63A698E1}"/>
    <dgm:cxn modelId="{0030990F-272C-4091-8EA8-BA3CB8D9ECF2}" type="presOf" srcId="{B935CA6B-78D5-4736-8BDA-A527602ECBC2}" destId="{07A40F60-9265-4141-B2D3-521959E3F50D}" srcOrd="0" destOrd="0" presId="urn:microsoft.com/office/officeart/2005/8/layout/radial1"/>
    <dgm:cxn modelId="{EC336405-EBF5-4969-A384-29F9FC5D1039}" srcId="{C292EE6E-D03C-4C98-AD9E-F859934A23AA}" destId="{50C6F9B8-9D27-4CBD-A58A-80C7999E0CC1}" srcOrd="4" destOrd="0" parTransId="{7C891C70-D32B-4208-BD24-6D48E88CBE73}" sibTransId="{B84C01BE-5B6A-427C-BD52-DF03E1FB136B}"/>
    <dgm:cxn modelId="{91016C28-A9F9-4A79-A242-019F85F56B8C}" type="presOf" srcId="{3B330BDE-0197-468D-8BD5-27E4521E6FFB}" destId="{95A8BB19-88C0-47E7-B769-D2EE4E59D14A}" srcOrd="0" destOrd="0" presId="urn:microsoft.com/office/officeart/2005/8/layout/radial1"/>
    <dgm:cxn modelId="{7E95789B-3377-48BD-86C5-DB87F02FD577}" type="presOf" srcId="{2247A01F-9A81-4BA5-9275-DE79B2C5A425}" destId="{6AFC65D2-B105-4723-AB43-20B52B149133}" srcOrd="0" destOrd="0" presId="urn:microsoft.com/office/officeart/2005/8/layout/radial1"/>
    <dgm:cxn modelId="{8AC11ED4-F961-4F61-8265-D04996CBADBA}" type="presOf" srcId="{EDADA048-0D1B-438D-9EA3-68D34E0D31B1}" destId="{509259BC-9DB4-4734-A614-EE5776F41099}" srcOrd="0" destOrd="0" presId="urn:microsoft.com/office/officeart/2005/8/layout/radial1"/>
    <dgm:cxn modelId="{9D697CCB-C4D2-4808-9CC6-0D33EFF6905E}" srcId="{1693C1B4-5866-4B10-B764-6AFE3F62772D}" destId="{C292EE6E-D03C-4C98-AD9E-F859934A23AA}" srcOrd="0" destOrd="0" parTransId="{378CED0B-4A0E-4517-B920-BD8FF719D9A8}" sibTransId="{0EDE7A7A-B1EB-41FB-98BA-136F057D74F1}"/>
    <dgm:cxn modelId="{16DB7B4C-4E45-4E44-92A9-4D504D182DC2}" type="presOf" srcId="{2AA3E9D6-8987-4696-8B88-1CA2E0E42887}" destId="{9620033D-538D-4397-82CE-C7CE664D19E9}" srcOrd="0" destOrd="0" presId="urn:microsoft.com/office/officeart/2005/8/layout/radial1"/>
    <dgm:cxn modelId="{E20A07F4-CD65-4E62-A5C5-1A90826B848F}" type="presOf" srcId="{343F4F43-3124-41DF-A3C0-94EDB0CF78AC}" destId="{FD4B72B6-0FCE-416E-8456-3A11A503D941}" srcOrd="0" destOrd="0" presId="urn:microsoft.com/office/officeart/2005/8/layout/radial1"/>
    <dgm:cxn modelId="{6B4ED406-84CE-497B-BCE6-DDAA756AFF77}" type="presOf" srcId="{0D5D8EF4-8BBF-4149-AB42-3CEB612DB4CE}" destId="{15EFF047-2D3E-43EC-9A49-2542F6F1A9E5}" srcOrd="0" destOrd="0" presId="urn:microsoft.com/office/officeart/2005/8/layout/radial1"/>
    <dgm:cxn modelId="{D0B9460E-3D36-4AC2-9972-762B83101D27}" type="presOf" srcId="{39A640EC-7771-4611-86B5-5377F658830E}" destId="{61276F9E-15E1-4BEC-8C74-E0B5C9E9463A}" srcOrd="1" destOrd="0" presId="urn:microsoft.com/office/officeart/2005/8/layout/radial1"/>
    <dgm:cxn modelId="{709699F9-FAFF-4C63-A0BC-8430E3AACE63}" type="presOf" srcId="{38E1EA2A-EA29-4133-8684-8966D0E138F8}" destId="{FE1A7C3F-C590-4FBB-AE1B-5FE8CD036B6C}" srcOrd="0" destOrd="0" presId="urn:microsoft.com/office/officeart/2005/8/layout/radial1"/>
    <dgm:cxn modelId="{0002EBE5-34A7-476E-BC39-0F15E9404016}" type="presOf" srcId="{343F4F43-3124-41DF-A3C0-94EDB0CF78AC}" destId="{20769919-070A-4C89-BABD-3258F68E18C8}" srcOrd="1" destOrd="0" presId="urn:microsoft.com/office/officeart/2005/8/layout/radial1"/>
    <dgm:cxn modelId="{5C6CEB90-3DF1-45B0-BCBB-798B94C33EED}" type="presOf" srcId="{7C891C70-D32B-4208-BD24-6D48E88CBE73}" destId="{E4DB500F-DD12-4228-93DA-1218E84A9B46}" srcOrd="1" destOrd="0" presId="urn:microsoft.com/office/officeart/2005/8/layout/radial1"/>
    <dgm:cxn modelId="{3365C095-6AFF-4801-A423-C9256308B2FC}" srcId="{C292EE6E-D03C-4C98-AD9E-F859934A23AA}" destId="{2247A01F-9A81-4BA5-9275-DE79B2C5A425}" srcOrd="3" destOrd="0" parTransId="{EDADA048-0D1B-438D-9EA3-68D34E0D31B1}" sibTransId="{846E2285-42F4-4639-B1E7-448A57D5AEDF}"/>
    <dgm:cxn modelId="{FE90459D-B125-4715-86B6-652A2DBEC9FB}" srcId="{C292EE6E-D03C-4C98-AD9E-F859934A23AA}" destId="{7A4AAFC1-B903-4497-8807-99D12ED3E065}" srcOrd="6" destOrd="0" parTransId="{38E1EA2A-EA29-4133-8684-8966D0E138F8}" sibTransId="{312528E9-2D28-4318-8AD6-1D6E354E5BB0}"/>
    <dgm:cxn modelId="{426C363F-4EDC-46D6-98DA-66CC91D3374E}" type="presOf" srcId="{48D9D3A8-BE35-405F-91FD-04CCE449FDAD}" destId="{AC6296C7-F9AC-4462-9678-F50CB0E19B89}" srcOrd="0" destOrd="0" presId="urn:microsoft.com/office/officeart/2005/8/layout/radial1"/>
    <dgm:cxn modelId="{280CAD66-9603-404E-925D-1337D91A194C}" type="presOf" srcId="{C292EE6E-D03C-4C98-AD9E-F859934A23AA}" destId="{13E4544B-3435-4548-8FB5-2D97D9D55BA4}" srcOrd="0" destOrd="0" presId="urn:microsoft.com/office/officeart/2005/8/layout/radial1"/>
    <dgm:cxn modelId="{618443C8-6E51-4B21-8E49-31C23E35B3A1}" srcId="{C292EE6E-D03C-4C98-AD9E-F859934A23AA}" destId="{4C20FF3D-CFA1-41E9-9134-8D3DC0E578B6}" srcOrd="0" destOrd="0" parTransId="{08E5A4B7-1385-40D2-9401-B3198DF42A11}" sibTransId="{C8050BBA-F755-4088-9FE4-FE4A17DA1B23}"/>
    <dgm:cxn modelId="{AEB0F02D-980F-499A-AFDB-CF8AD704970B}" type="presOf" srcId="{EDADA048-0D1B-438D-9EA3-68D34E0D31B1}" destId="{E7CA0D9B-1B2D-436A-A71B-395E16BBA365}" srcOrd="1" destOrd="0" presId="urn:microsoft.com/office/officeart/2005/8/layout/radial1"/>
    <dgm:cxn modelId="{234DC6C1-D62C-418E-9415-51822383B3ED}" type="presOf" srcId="{3B330BDE-0197-468D-8BD5-27E4521E6FFB}" destId="{6D091EFC-7673-44EE-B286-4C0A7449628D}" srcOrd="1" destOrd="0" presId="urn:microsoft.com/office/officeart/2005/8/layout/radial1"/>
    <dgm:cxn modelId="{B53F1A35-891F-4C2A-B4A2-580F005CEEAC}" type="presOf" srcId="{38E1EA2A-EA29-4133-8684-8966D0E138F8}" destId="{1DC9E898-055A-4A66-A4C4-DEB0368D23B2}" srcOrd="1" destOrd="0" presId="urn:microsoft.com/office/officeart/2005/8/layout/radial1"/>
    <dgm:cxn modelId="{B5EA1EB7-77F6-4D32-A1BA-81A1C2A05FAB}" type="presOf" srcId="{027DAF72-0508-4434-B9C5-D7A55609071F}" destId="{7204B8C2-27C2-43D5-87B0-C5936DFDF4A5}" srcOrd="0" destOrd="0" presId="urn:microsoft.com/office/officeart/2005/8/layout/radial1"/>
    <dgm:cxn modelId="{C46A2021-5ECD-4E15-8EDE-10638D8047AD}" srcId="{C292EE6E-D03C-4C98-AD9E-F859934A23AA}" destId="{48D9D3A8-BE35-405F-91FD-04CCE449FDAD}" srcOrd="5" destOrd="0" parTransId="{C6A73A53-A6AA-4B8B-B7F5-9BB3988CB84D}" sibTransId="{61258D63-3FF6-4BCE-81C3-5FEE8E957C00}"/>
    <dgm:cxn modelId="{A4F05762-DC61-431E-A32E-8AED53EC836E}" type="presOf" srcId="{2AA3E9D6-8987-4696-8B88-1CA2E0E42887}" destId="{AC4216C8-0623-4B08-86AC-E2C5AC1916AA}" srcOrd="1" destOrd="0" presId="urn:microsoft.com/office/officeart/2005/8/layout/radial1"/>
    <dgm:cxn modelId="{2D97DA1E-A0D7-4F70-BE4F-C69BBB0AF3D6}" type="presOf" srcId="{4C20FF3D-CFA1-41E9-9134-8D3DC0E578B6}" destId="{8049010A-0DB8-4D0E-9869-CE468BA130EF}" srcOrd="0" destOrd="0" presId="urn:microsoft.com/office/officeart/2005/8/layout/radial1"/>
    <dgm:cxn modelId="{BC523D8E-0953-4811-BEA5-4D9E0BD81042}" type="presOf" srcId="{1693C1B4-5866-4B10-B764-6AFE3F62772D}" destId="{C780C2B4-A788-4F84-AA83-F463BF92BA69}" srcOrd="0" destOrd="0" presId="urn:microsoft.com/office/officeart/2005/8/layout/radial1"/>
    <dgm:cxn modelId="{CDAC164A-EC97-41D0-A30C-2D51C21E0830}" type="presOf" srcId="{08E5A4B7-1385-40D2-9401-B3198DF42A11}" destId="{1FF79B14-8B5A-4B7D-B474-90F3428203FF}" srcOrd="1" destOrd="0" presId="urn:microsoft.com/office/officeart/2005/8/layout/radial1"/>
    <dgm:cxn modelId="{95C92A89-5686-4A06-8CAA-5AEB2659B640}" type="presOf" srcId="{08E5A4B7-1385-40D2-9401-B3198DF42A11}" destId="{3D0D6020-186D-4C3F-8D77-88C83436150E}" srcOrd="0" destOrd="0" presId="urn:microsoft.com/office/officeart/2005/8/layout/radial1"/>
    <dgm:cxn modelId="{5FE32179-9210-4EF6-8ED2-D32D999C45E6}" srcId="{C292EE6E-D03C-4C98-AD9E-F859934A23AA}" destId="{47428754-2098-4421-ABAC-E400B11D47B5}" srcOrd="1" destOrd="0" parTransId="{39A640EC-7771-4611-86B5-5377F658830E}" sibTransId="{1D026603-9F2E-4732-9AFB-91025BC4B635}"/>
    <dgm:cxn modelId="{FB001EAF-A7DC-4A5C-BA9F-94C59F6FB078}" type="presOf" srcId="{39A640EC-7771-4611-86B5-5377F658830E}" destId="{27781A26-B3C8-44FD-8906-34C84B61DB81}" srcOrd="0" destOrd="0" presId="urn:microsoft.com/office/officeart/2005/8/layout/radial1"/>
    <dgm:cxn modelId="{9C458B94-C436-4012-916E-A6347EB73C19}" type="presOf" srcId="{7A4AAFC1-B903-4497-8807-99D12ED3E065}" destId="{9E53C349-CA43-41A5-A998-51FED3DCFD81}" srcOrd="0" destOrd="0" presId="urn:microsoft.com/office/officeart/2005/8/layout/radial1"/>
    <dgm:cxn modelId="{7B454594-6CD7-452F-B2EC-050CDF95227A}" type="presOf" srcId="{C6A73A53-A6AA-4B8B-B7F5-9BB3988CB84D}" destId="{4D0DB09B-A356-49AF-B14E-620158E2945E}" srcOrd="0" destOrd="0" presId="urn:microsoft.com/office/officeart/2005/8/layout/radial1"/>
    <dgm:cxn modelId="{7B7EADDB-99D8-422D-AA58-369EB9C61CA0}" type="presParOf" srcId="{C780C2B4-A788-4F84-AA83-F463BF92BA69}" destId="{13E4544B-3435-4548-8FB5-2D97D9D55BA4}" srcOrd="0" destOrd="0" presId="urn:microsoft.com/office/officeart/2005/8/layout/radial1"/>
    <dgm:cxn modelId="{23CE8992-722E-4385-B72B-E1F4866163DE}" type="presParOf" srcId="{C780C2B4-A788-4F84-AA83-F463BF92BA69}" destId="{3D0D6020-186D-4C3F-8D77-88C83436150E}" srcOrd="1" destOrd="0" presId="urn:microsoft.com/office/officeart/2005/8/layout/radial1"/>
    <dgm:cxn modelId="{DA4D5A44-BDC3-4554-A7C1-4F75A5D9A0EA}" type="presParOf" srcId="{3D0D6020-186D-4C3F-8D77-88C83436150E}" destId="{1FF79B14-8B5A-4B7D-B474-90F3428203FF}" srcOrd="0" destOrd="0" presId="urn:microsoft.com/office/officeart/2005/8/layout/radial1"/>
    <dgm:cxn modelId="{84E99409-075E-4653-90FC-59B95FF1227E}" type="presParOf" srcId="{C780C2B4-A788-4F84-AA83-F463BF92BA69}" destId="{8049010A-0DB8-4D0E-9869-CE468BA130EF}" srcOrd="2" destOrd="0" presId="urn:microsoft.com/office/officeart/2005/8/layout/radial1"/>
    <dgm:cxn modelId="{65588AD8-215F-43B4-BC95-98492A27003E}" type="presParOf" srcId="{C780C2B4-A788-4F84-AA83-F463BF92BA69}" destId="{27781A26-B3C8-44FD-8906-34C84B61DB81}" srcOrd="3" destOrd="0" presId="urn:microsoft.com/office/officeart/2005/8/layout/radial1"/>
    <dgm:cxn modelId="{A9621A85-2DA8-4156-949D-7324C9D5DDE3}" type="presParOf" srcId="{27781A26-B3C8-44FD-8906-34C84B61DB81}" destId="{61276F9E-15E1-4BEC-8C74-E0B5C9E9463A}" srcOrd="0" destOrd="0" presId="urn:microsoft.com/office/officeart/2005/8/layout/radial1"/>
    <dgm:cxn modelId="{E2FBD0AF-AFB6-4493-A555-8208FDACC20B}" type="presParOf" srcId="{C780C2B4-A788-4F84-AA83-F463BF92BA69}" destId="{F09A6F1A-ACFC-4CE4-B04B-868D9128377C}" srcOrd="4" destOrd="0" presId="urn:microsoft.com/office/officeart/2005/8/layout/radial1"/>
    <dgm:cxn modelId="{160AB663-6470-4F51-86DA-37754C818710}" type="presParOf" srcId="{C780C2B4-A788-4F84-AA83-F463BF92BA69}" destId="{95A8BB19-88C0-47E7-B769-D2EE4E59D14A}" srcOrd="5" destOrd="0" presId="urn:microsoft.com/office/officeart/2005/8/layout/radial1"/>
    <dgm:cxn modelId="{833E06CE-4AEF-4BCC-B5AE-6E95B4ED4327}" type="presParOf" srcId="{95A8BB19-88C0-47E7-B769-D2EE4E59D14A}" destId="{6D091EFC-7673-44EE-B286-4C0A7449628D}" srcOrd="0" destOrd="0" presId="urn:microsoft.com/office/officeart/2005/8/layout/radial1"/>
    <dgm:cxn modelId="{1CAA2959-AAF4-4EE8-9202-58EB375F7C09}" type="presParOf" srcId="{C780C2B4-A788-4F84-AA83-F463BF92BA69}" destId="{15EFF047-2D3E-43EC-9A49-2542F6F1A9E5}" srcOrd="6" destOrd="0" presId="urn:microsoft.com/office/officeart/2005/8/layout/radial1"/>
    <dgm:cxn modelId="{69E88550-7131-4777-A849-956512A71DEC}" type="presParOf" srcId="{C780C2B4-A788-4F84-AA83-F463BF92BA69}" destId="{509259BC-9DB4-4734-A614-EE5776F41099}" srcOrd="7" destOrd="0" presId="urn:microsoft.com/office/officeart/2005/8/layout/radial1"/>
    <dgm:cxn modelId="{F31B105E-3FC7-4EC2-88CA-43F63F9D89EC}" type="presParOf" srcId="{509259BC-9DB4-4734-A614-EE5776F41099}" destId="{E7CA0D9B-1B2D-436A-A71B-395E16BBA365}" srcOrd="0" destOrd="0" presId="urn:microsoft.com/office/officeart/2005/8/layout/radial1"/>
    <dgm:cxn modelId="{5DF9B594-547F-4589-97BC-2FEBA387EB05}" type="presParOf" srcId="{C780C2B4-A788-4F84-AA83-F463BF92BA69}" destId="{6AFC65D2-B105-4723-AB43-20B52B149133}" srcOrd="8" destOrd="0" presId="urn:microsoft.com/office/officeart/2005/8/layout/radial1"/>
    <dgm:cxn modelId="{495A1AF7-9BF3-44B3-B503-8A83FB152F2B}" type="presParOf" srcId="{C780C2B4-A788-4F84-AA83-F463BF92BA69}" destId="{BC1D4681-2D13-4D21-853C-D52D337A6914}" srcOrd="9" destOrd="0" presId="urn:microsoft.com/office/officeart/2005/8/layout/radial1"/>
    <dgm:cxn modelId="{A3F72337-ACA4-4B0A-A498-ED292F0FE5ED}" type="presParOf" srcId="{BC1D4681-2D13-4D21-853C-D52D337A6914}" destId="{E4DB500F-DD12-4228-93DA-1218E84A9B46}" srcOrd="0" destOrd="0" presId="urn:microsoft.com/office/officeart/2005/8/layout/radial1"/>
    <dgm:cxn modelId="{900132BC-D6AC-45FF-A9C4-20E22BAE157E}" type="presParOf" srcId="{C780C2B4-A788-4F84-AA83-F463BF92BA69}" destId="{DEA4E5C3-A274-42F9-94BE-D539D43F2421}" srcOrd="10" destOrd="0" presId="urn:microsoft.com/office/officeart/2005/8/layout/radial1"/>
    <dgm:cxn modelId="{D929C022-4A24-43D7-BBC4-A60B9E5EB75F}" type="presParOf" srcId="{C780C2B4-A788-4F84-AA83-F463BF92BA69}" destId="{4D0DB09B-A356-49AF-B14E-620158E2945E}" srcOrd="11" destOrd="0" presId="urn:microsoft.com/office/officeart/2005/8/layout/radial1"/>
    <dgm:cxn modelId="{85F00EF5-DB67-479B-B2FA-71F9852D4B03}" type="presParOf" srcId="{4D0DB09B-A356-49AF-B14E-620158E2945E}" destId="{A5D01DDA-3239-470F-8685-F00C888F0E75}" srcOrd="0" destOrd="0" presId="urn:microsoft.com/office/officeart/2005/8/layout/radial1"/>
    <dgm:cxn modelId="{260CC6FD-655B-421A-8FF6-6CCEF27C8452}" type="presParOf" srcId="{C780C2B4-A788-4F84-AA83-F463BF92BA69}" destId="{AC6296C7-F9AC-4462-9678-F50CB0E19B89}" srcOrd="12" destOrd="0" presId="urn:microsoft.com/office/officeart/2005/8/layout/radial1"/>
    <dgm:cxn modelId="{CF1C382A-459E-4150-A8E1-0704F4A02995}" type="presParOf" srcId="{C780C2B4-A788-4F84-AA83-F463BF92BA69}" destId="{FE1A7C3F-C590-4FBB-AE1B-5FE8CD036B6C}" srcOrd="13" destOrd="0" presId="urn:microsoft.com/office/officeart/2005/8/layout/radial1"/>
    <dgm:cxn modelId="{8AF7454F-553E-490E-9D86-9D8BD2E65E07}" type="presParOf" srcId="{FE1A7C3F-C590-4FBB-AE1B-5FE8CD036B6C}" destId="{1DC9E898-055A-4A66-A4C4-DEB0368D23B2}" srcOrd="0" destOrd="0" presId="urn:microsoft.com/office/officeart/2005/8/layout/radial1"/>
    <dgm:cxn modelId="{8AD3854F-A182-4CF6-8950-AA790C75E440}" type="presParOf" srcId="{C780C2B4-A788-4F84-AA83-F463BF92BA69}" destId="{9E53C349-CA43-41A5-A998-51FED3DCFD81}" srcOrd="14" destOrd="0" presId="urn:microsoft.com/office/officeart/2005/8/layout/radial1"/>
    <dgm:cxn modelId="{DE65F398-6CAA-49CF-AAB8-2A45999B7565}" type="presParOf" srcId="{C780C2B4-A788-4F84-AA83-F463BF92BA69}" destId="{9620033D-538D-4397-82CE-C7CE664D19E9}" srcOrd="15" destOrd="0" presId="urn:microsoft.com/office/officeart/2005/8/layout/radial1"/>
    <dgm:cxn modelId="{27FE6825-FDB3-4C26-B34E-E0D91A6C2DCE}" type="presParOf" srcId="{9620033D-538D-4397-82CE-C7CE664D19E9}" destId="{AC4216C8-0623-4B08-86AC-E2C5AC1916AA}" srcOrd="0" destOrd="0" presId="urn:microsoft.com/office/officeart/2005/8/layout/radial1"/>
    <dgm:cxn modelId="{79FD19C1-841F-42C8-8A17-1C1D05E6559B}" type="presParOf" srcId="{C780C2B4-A788-4F84-AA83-F463BF92BA69}" destId="{07A40F60-9265-4141-B2D3-521959E3F50D}" srcOrd="16" destOrd="0" presId="urn:microsoft.com/office/officeart/2005/8/layout/radial1"/>
    <dgm:cxn modelId="{935E26F6-186C-4220-80C5-31762C671E8B}" type="presParOf" srcId="{C780C2B4-A788-4F84-AA83-F463BF92BA69}" destId="{FD4B72B6-0FCE-416E-8456-3A11A503D941}" srcOrd="17" destOrd="0" presId="urn:microsoft.com/office/officeart/2005/8/layout/radial1"/>
    <dgm:cxn modelId="{D794A5D5-8483-40ED-94E9-B38FC88481B4}" type="presParOf" srcId="{FD4B72B6-0FCE-416E-8456-3A11A503D941}" destId="{20769919-070A-4C89-BABD-3258F68E18C8}" srcOrd="0" destOrd="0" presId="urn:microsoft.com/office/officeart/2005/8/layout/radial1"/>
    <dgm:cxn modelId="{CF0AFA02-C291-4E8A-BB91-FE8D4E2F3D24}" type="presParOf" srcId="{C780C2B4-A788-4F84-AA83-F463BF92BA69}" destId="{7204B8C2-27C2-43D5-87B0-C5936DFDF4A5}" srcOrd="1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3.png"/><Relationship Id="rId9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Users\bibl3\Documents\МА\работа\ВЫСТАВКИ\2015-2016\толерантность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000108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http://crosti.ru/patterns/00/0e/6d/f4c7b1bdb0/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5715040" cy="408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785926"/>
            <a:ext cx="1266070" cy="126000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1406" y="2643182"/>
            <a:ext cx="3357586" cy="407196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 ноября</a:t>
            </a:r>
            <a:endParaRPr lang="ru-RU" sz="6000" b="1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Международный день ТОЛЕРАНТНОСТИ</a:t>
            </a:r>
          </a:p>
        </p:txBody>
      </p:sp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81724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СФЕРАМ ПРОЯВЛЕНИЯ ТОЛЕРАНТНОСТЬ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 ПО СЛЕДУЮЩИМ НАПРАВЛЕНИЯМ: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54810" y="2071678"/>
            <a:ext cx="3960000" cy="3780000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3399"/>
                </a:solidFill>
              </a:rPr>
              <a:t>Культурная толерантность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уважение явлений культуры, представляющих ценность для других, допущение плюрализма вкусов</a:t>
            </a:r>
          </a:p>
        </p:txBody>
      </p:sp>
      <p:pic>
        <p:nvPicPr>
          <p:cNvPr id="8" name="Picture 2" descr="http://s1.dropdoc.ru/store/data/000529770_1-41ec1e877e3aa9580e9480a99331a1f0.png"/>
          <p:cNvPicPr>
            <a:picLocks noChangeAspect="1" noChangeArrowheads="1"/>
          </p:cNvPicPr>
          <p:nvPr/>
        </p:nvPicPr>
        <p:blipFill>
          <a:blip r:embed="rId4" cstate="print"/>
          <a:srcRect l="14958" t="23813" r="12120" b="21947"/>
          <a:stretch>
            <a:fillRect/>
          </a:stretch>
        </p:blipFill>
        <p:spPr bwMode="auto">
          <a:xfrm>
            <a:off x="5286380" y="2214554"/>
            <a:ext cx="3081953" cy="324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ТОЛЕРАНТНОЙ ЛИЧНОСТИ: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1571612"/>
            <a:ext cx="8715436" cy="4643470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72000" rIns="0" bIns="72000" numCol="1" spcCol="72000" anchor="ctr" anchorCtr="0">
            <a:noAutofit/>
          </a:bodyPr>
          <a:lstStyle/>
          <a:p>
            <a:pPr marL="182563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1. Расположенность к другим</a:t>
            </a:r>
          </a:p>
          <a:p>
            <a:pPr marL="182563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2. Снисходительность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3. Терпение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4. Чувство юмора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5. Чуткость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6. Доверие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7. Альтруизм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8. Терпимость к различиям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9. Умение владеть собой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10. Доброжелательность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11. Умение не осуждать других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12. Гуманизм</a:t>
            </a:r>
          </a:p>
          <a:p>
            <a:pPr marL="182563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14. Любознательность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  <p:pic>
        <p:nvPicPr>
          <p:cNvPr id="10" name="Picture 4" descr="http://www.darshana.ru/catalog/pictures/2012-05-21_48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7049" y="2571744"/>
            <a:ext cx="4484107" cy="36433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134258" y="2304137"/>
            <a:ext cx="4705384" cy="481921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72000" rIns="0" bIns="72000" numCol="1" spcCol="72000" anchor="ctr" anchorCtr="0"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15. Способность к сопереживанию</a:t>
            </a:r>
          </a:p>
        </p:txBody>
      </p:sp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ШАГОВ К ТОЛЕРАНТНОСТИ: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1571612"/>
            <a:ext cx="8643998" cy="4429156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noAutofit/>
          </a:bodyPr>
          <a:lstStyle/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1. Наличие четкой цели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2. Желание быть толерантным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3. Стремление человека стать лучше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4. Умение ставить себя на место других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5. Не осуждать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6. Видеть шире (замечать мелочи и тонкости, особенности ситуации; принимать во внимание предысторию)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7. Подключать интуицию и воображение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8. Расширять свой круг общения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9. Знакомиться с другими культурами, традициями (язык, рисунки, литература, архитектура; костюмы/одежда, кухня, музыка, танцы, песни)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  <p:pic>
        <p:nvPicPr>
          <p:cNvPr id="13" name="Picture 2" descr="http://vybor.ua/uploadfiles/article/5226119509a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1" y="1571612"/>
            <a:ext cx="2399999" cy="1800000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 advClick="0" advTm="3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ШАГОВ К ТОЛЕРАНТНОСТИ: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1571612"/>
            <a:ext cx="8643998" cy="4357718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noAutofit/>
          </a:bodyPr>
          <a:lstStyle/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10. Наблюдать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11. Менять точки зрения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12. Улучшить самоконтроль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13. Развить в себе умение молчать/слушать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14. Сопереживать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15. Общаться с представителями других культур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16. Направленность «на понимание»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17. Путешествовать (посещать другие места, ходить в гости)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18. Не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зацикливаться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19. Оценивать не людей, а поступки</a:t>
            </a:r>
          </a:p>
          <a:p>
            <a:pPr marL="182563" indent="-182563" algn="just">
              <a:tabLst>
                <a:tab pos="2698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20. Быть активным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  <p:pic>
        <p:nvPicPr>
          <p:cNvPr id="13" name="Picture 2" descr="http://vybor.ua/uploadfiles/article/5226119509a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29000"/>
            <a:ext cx="2400000" cy="1800000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 advClick="0" advTm="2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Afanasiy Nikitin Monument in Tver.jpg"/>
          <p:cNvPicPr>
            <a:picLocks noChangeAspect="1" noChangeArrowheads="1"/>
          </p:cNvPicPr>
          <p:nvPr/>
        </p:nvPicPr>
        <p:blipFill>
          <a:blip r:embed="rId3"/>
          <a:srcRect l="34727" r="34515" b="11906"/>
          <a:stretch>
            <a:fillRect/>
          </a:stretch>
        </p:blipFill>
        <p:spPr bwMode="auto">
          <a:xfrm>
            <a:off x="142844" y="1571612"/>
            <a:ext cx="2214578" cy="475708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357422" y="1571612"/>
            <a:ext cx="6500858" cy="4410073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noAutofit/>
          </a:bodyPr>
          <a:lstStyle/>
          <a:p>
            <a:pPr indent="355600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Впервые тема толерантности отмечается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древнерусской литературе в путевых записках «Хождения за три моря»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Афанасия Никитина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indent="355600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Он совершил путешествие в Индию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по Индии. Кроме коммерческих интересов, его привлекало многое в чужой стране: характеры людей, их образ жизни, такой непохожий на жизнь русских людей, природа Индии, климат, животный мир, растительность, национальные традиции, верования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</p:spTree>
  </p:cSld>
  <p:clrMapOvr>
    <a:masterClrMapping/>
  </p:clrMapOvr>
  <p:transition spd="med" advClick="0" advTm="3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pic>
        <p:nvPicPr>
          <p:cNvPr id="8" name="Picture 4" descr="http://pics.nashgorod.ru/photogal/74130/600_bc78c7fedd287b14521123b3855b74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78" y="1785926"/>
            <a:ext cx="2824800" cy="39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Picture 2" descr="http://www.megazal.net/_nw/168/56573409.jpg"/>
          <p:cNvPicPr>
            <a:picLocks noChangeAspect="1" noChangeArrowheads="1"/>
          </p:cNvPicPr>
          <p:nvPr/>
        </p:nvPicPr>
        <p:blipFill>
          <a:blip r:embed="rId4"/>
          <a:srcRect b="2985"/>
          <a:stretch>
            <a:fillRect/>
          </a:stretch>
        </p:blipFill>
        <p:spPr bwMode="auto">
          <a:xfrm>
            <a:off x="6429388" y="2046388"/>
            <a:ext cx="2465296" cy="3240000"/>
          </a:xfrm>
          <a:prstGeom prst="rect">
            <a:avLst/>
          </a:prstGeom>
          <a:noFill/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000364" y="1714488"/>
            <a:ext cx="3286148" cy="4014788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indent="35560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Толерантность Афанасия Никитина выражалась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интересе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глубоком уважение к жизни и культуре индийского народа, что позволило ему найти там настоящих друзей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14282" y="1571612"/>
            <a:ext cx="8643998" cy="4429156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noAutofit/>
          </a:bodyPr>
          <a:lstStyle/>
          <a:p>
            <a:pPr marL="1250950" algn="just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Толерантность выражает готовность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взаимодействию между людьми, придерживающихся различных точек зрения.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 том, как плачевно заканчиваются истории, где компромисс не найден, рассказывается еще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баснях. </a:t>
            </a:r>
          </a:p>
          <a:p>
            <a:pPr indent="355600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Знаменитый русский баснописец </a:t>
            </a:r>
            <a:r>
              <a:rPr lang="ru-RU" sz="2400" b="1" dirty="0" smtClean="0">
                <a:solidFill>
                  <a:srgbClr val="0070C0"/>
                </a:solidFill>
              </a:rPr>
              <a:t>Иван Андреевич Крылов,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раз поднимал вопрос несогласия. Его лебедь щука и рак из-за различия во мнениях и невозможности найти компромисс, так и не могут закончить начатое дело: «...А воз и ныне там...», потому что «...Рак пятится назад,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 щука тянет в воду...» </a:t>
            </a:r>
          </a:p>
        </p:txBody>
      </p:sp>
      <p:pic>
        <p:nvPicPr>
          <p:cNvPr id="14" name="Picture 2" descr="Eggink-Portrait of Ivan Krylov.jpg"/>
          <p:cNvPicPr>
            <a:picLocks noChangeAspect="1" noChangeArrowheads="1"/>
          </p:cNvPicPr>
          <p:nvPr/>
        </p:nvPicPr>
        <p:blipFill>
          <a:blip r:embed="rId3"/>
          <a:srcRect l="30899" r="24157" b="56371"/>
          <a:stretch>
            <a:fillRect/>
          </a:stretch>
        </p:blipFill>
        <p:spPr bwMode="auto">
          <a:xfrm>
            <a:off x="285720" y="1857364"/>
            <a:ext cx="1371429" cy="180000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1643050"/>
            <a:ext cx="5857916" cy="4086225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indent="35560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Необходимость толерантности Крылов обосновывает так: «...Когда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товарищах согласья нет, на лад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их дело не пойдет...». Эта цитата наглядно иллюстрирует другую сторону толерантности: согласие, во всех его проявлениях, если найден компромисс, господствует мирное отношение друг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другу, то устанавливается атмосфера согласия и взаимопонимания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  <p:pic>
        <p:nvPicPr>
          <p:cNvPr id="10" name="Picture 2" descr="http://vnikitskom.ru/antique/images/lots/33-410-995-7-06128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000240"/>
            <a:ext cx="2940070" cy="396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88900" prstMaterial="plastic">
            <a:bevelT w="82550" h="63500" prst="divot"/>
            <a:bevelB/>
            <a:extrusionClr>
              <a:schemeClr val="bg1"/>
            </a:extrusionClr>
          </a:sp3d>
        </p:spPr>
      </p:pic>
    </p:spTree>
  </p:cSld>
  <p:clrMapOvr>
    <a:masterClrMapping/>
  </p:clrMapOvr>
  <p:transition spd="med" advClick="0" advTm="24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pic>
        <p:nvPicPr>
          <p:cNvPr id="12" name="Picture 2" descr="Portrait of Alexander Pushkin (Orest Kiprensky, 182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2783504" cy="324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000364" y="1894537"/>
            <a:ext cx="5786478" cy="3677603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Особую чуткость проявил </a:t>
            </a:r>
            <a:r>
              <a:rPr lang="ru-RU" sz="2400" b="1" dirty="0" smtClean="0">
                <a:solidFill>
                  <a:srgbClr val="0070C0"/>
                </a:solidFill>
              </a:rPr>
              <a:t>Александр Сергеевич Пушкин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названии цикла «Подражания Корану». </a:t>
            </a:r>
          </a:p>
          <a:p>
            <a:pPr algn="just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По сути дела он сделал поэтический перевод нескольких сур (глав) Корана, главной книги мусульман, которую Пушкин читал в переводе Верёвкина на русский язык 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Савари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французский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1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1525926"/>
            <a:ext cx="5072098" cy="4903470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>
              <a:tabLst>
                <a:tab pos="355600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Александр Сергеевич считал кощунством назвать свои стихи переводом Корана, ибо Коран написан пророком Мухаммедом, мысли которому внушил сам Всевышний. Перевести слова Всевышнего - великая дерзость, неуважение к верующим мусульманам, поэтому великий русский поэт назвал свой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перевод всего лишь «Подражанием...»</a:t>
            </a:r>
          </a:p>
        </p:txBody>
      </p:sp>
      <p:pic>
        <p:nvPicPr>
          <p:cNvPr id="10" name="Picture 2" descr="http://gic0.mycdn.me/getImage?photoId=560827143711&amp;photoType=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83380"/>
            <a:ext cx="2922353" cy="216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4" descr="http://radio-elkalem.at.ua/_pu/0/025243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547" y="3643314"/>
            <a:ext cx="2785609" cy="2160000"/>
          </a:xfrm>
          <a:prstGeom prst="rect">
            <a:avLst/>
          </a:prstGeom>
          <a:noFill/>
        </p:spPr>
      </p:pic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bibl3\Documents\МА\работа\викторины ПРИМЕРЫ\толерантность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282" y="1643050"/>
            <a:ext cx="8715436" cy="2043113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36000" bIns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1995 г.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ЮНЕСКО была озвучена и утверждена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Декларация принципов толерантности.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Согласно ей, определение толерантности это терпение и способность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без агрессии, философски принимать поведение, мысли, способы самовыражения, образ жизни других людей.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872" y="642918"/>
            <a:ext cx="1266070" cy="1260000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3857628"/>
            <a:ext cx="6215106" cy="2553891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1997 г.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Генеральной Ассамблеей ООН </a:t>
            </a:r>
            <a:r>
              <a:rPr lang="ru-RU" sz="2400" b="1" dirty="0" smtClean="0">
                <a:solidFill>
                  <a:srgbClr val="C00000"/>
                </a:solidFill>
              </a:rPr>
              <a:t>было предложено ввести международный день терпимости (толерантности),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как напоминание о возможной угрозе человечеству в случае несоблюдения толерантных отношений</a:t>
            </a:r>
          </a:p>
        </p:txBody>
      </p:sp>
      <p:pic>
        <p:nvPicPr>
          <p:cNvPr id="39940" name="Picture 4" descr="http://lh6.googleusercontent.com/gl4g7skLW5nemXlQKB2i3uGOZLsA70Hqlt5V9yl5MjotgwqNuRlgT4Ds-MgZI7Y69erlW0EDICFTssUZk1mgjZCr9BdYp-Ca3-2BLoqVCelDDzpJ5b6mjXQ1tBYD8tp9IwHBvB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000504"/>
            <a:ext cx="2637502" cy="223499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3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  <p:pic>
        <p:nvPicPr>
          <p:cNvPr id="12" name="Picture 4" descr="Vasily Perov - Портрет Ф.М.Достоевского - Google Art Project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42844" y="1826454"/>
            <a:ext cx="3168000" cy="396000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357554" y="2285992"/>
            <a:ext cx="5286412" cy="2451735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</a:rPr>
              <a:t>Федор Михайлович Достоевский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касается проблемы толерантности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 многих своих произведениях,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но наибольшее развитие эта проблема получила именно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«Преступлении и наказании»</a:t>
            </a:r>
          </a:p>
        </p:txBody>
      </p:sp>
    </p:spTree>
  </p:cSld>
  <p:clrMapOvr>
    <a:masterClrMapping/>
  </p:clrMapOvr>
  <p:transition spd="med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pic>
        <p:nvPicPr>
          <p:cNvPr id="8" name="Picture 2" descr="http://qiqru.org/media/npict/1212/original/dostoevskiy_fjodor_prestuplenie_i_nakazanie_audiokniga_2005_15793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830" y="1785926"/>
            <a:ext cx="2679600" cy="39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4445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714744" y="1571612"/>
            <a:ext cx="5143536" cy="4494848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>
              <a:tabLst>
                <a:tab pos="355600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Автор в образе Сони Мармеладовой, показывает женщину, способную мириться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 обстоятельствами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понимающую других людей. Федор Михайлович восхищается этой женщиной, которая, несмотря на все испытания жизни, способна пожертвовать собой ради других, а на это способен далеко не каждый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pic>
        <p:nvPicPr>
          <p:cNvPr id="12" name="Picture 6" descr="http://i.ucrazy.ru/files/i/2013.9.28/1380352863_ff0c67dba330d09ed549ef770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3300000" cy="396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500430" y="2214554"/>
            <a:ext cx="5429288" cy="3268980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В русской литературе XIX века известны три «Кавказских пленника». У А.С.Пушкина и М.Ю.Лермонтова это романтические поэмы с любовным сюжетом. </a:t>
            </a:r>
          </a:p>
          <a:p>
            <a:pPr algn="just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А </a:t>
            </a:r>
            <a:r>
              <a:rPr lang="ru-RU" sz="2400" b="1" dirty="0" smtClean="0">
                <a:solidFill>
                  <a:srgbClr val="0070C0"/>
                </a:solidFill>
              </a:rPr>
              <a:t>Лев Николаевич Толстой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создал реалистический рассказ о войне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Кавказе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pic>
        <p:nvPicPr>
          <p:cNvPr id="8" name="Picture 8" descr="http://xn--90aamkbbnf2a4b.xn--b1afaboidnttn.xn--p1ai/images/ub2012_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2663676" cy="39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428992" y="2037413"/>
            <a:ext cx="5357850" cy="3677603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Идею толерантности писатель утверждает через сюжетную линию дружбы русского пленного офицера Жилина и татарской девочки Дины, пример, заставляющий читателей задуматься о бессмысленности, жестокости войны и гармонии, основанной на взаимопонимании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дружбе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85720" y="1571612"/>
            <a:ext cx="8643998" cy="4214842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marL="1347788" indent="355600" algn="just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Если взять в качестве примера произведение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Ивана Сергеевича Тургенева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«Отцы и дети»,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 здесь, безусловно, на первый план выдвинута фигура Евгения Базарова, нигилиста, отрицающего все традиции, занимающегося лишь научными </a:t>
            </a:r>
          </a:p>
          <a:p>
            <a:pPr algn="just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опытами, забывая об уважении к старшему поколению. </a:t>
            </a:r>
          </a:p>
          <a:p>
            <a:pPr indent="355600" algn="just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Но, отнюдь не Базаров являет нам пример толерантного поведения в данном произведении, а его друг Аркадий, который хотя и во многом не разделяет взгляды смелого нигилиста, но является преданным и верным его другом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2" descr="Turgenev by Repin.jpg"/>
          <p:cNvPicPr>
            <a:picLocks noChangeAspect="1" noChangeArrowheads="1"/>
          </p:cNvPicPr>
          <p:nvPr/>
        </p:nvPicPr>
        <p:blipFill>
          <a:blip r:embed="rId3"/>
          <a:srcRect l="28090" t="8571" r="15730" b="40000"/>
          <a:stretch>
            <a:fillRect/>
          </a:stretch>
        </p:blipFill>
        <p:spPr bwMode="auto">
          <a:xfrm>
            <a:off x="357158" y="1928802"/>
            <a:ext cx="1500000" cy="180000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pic>
        <p:nvPicPr>
          <p:cNvPr id="8" name="Picture 2" descr="http://book-cover.ru/sites/default/files/field/image/turgenev-otci-i-det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025" y="1857364"/>
            <a:ext cx="2574215" cy="39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34925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86116" y="1945970"/>
            <a:ext cx="5500726" cy="3677603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>
              <a:tabLst>
                <a:tab pos="3556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Анна Сергеевна Одинцова,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которую главный герой влюбляется, во многих сторонах своего поведения, старается проявлять толерантность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Базарову, и ее пример может служить показательным по вопросу терпения и уважения к людям, которые придерживаются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других взглядов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pic>
        <p:nvPicPr>
          <p:cNvPr id="12" name="Picture 14" descr="Sergey Lukyanenko MOW 03-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4"/>
            <a:ext cx="2381250" cy="166687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85720" y="3211848"/>
            <a:ext cx="8572560" cy="2860358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indent="355600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серии книг </a:t>
            </a:r>
            <a:r>
              <a:rPr lang="ru-RU" sz="2400" b="1" dirty="0" smtClean="0">
                <a:solidFill>
                  <a:srgbClr val="0070C0"/>
                </a:solidFill>
              </a:rPr>
              <a:t>Сергея Лукьяненко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фоне разворачивающегося конфликта между силами зла и добра, тоже просматривается тема толерантности. </a:t>
            </a:r>
          </a:p>
          <a:p>
            <a:pPr indent="355600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Если книгу рассматривать, как символическое произведение, где злое начало в человеке борется с добрым, то толерантность в книге обозначена, как необходимость поддержания баланса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  <p:pic>
        <p:nvPicPr>
          <p:cNvPr id="14" name="Picture 6" descr="http://manybooks.biz/wp-content/uploads/2013/12/%D0%A1%D1%83%D0%BC%D0%B5%D1%80%D0%B5%D1%87%D0%BD%D1%8B%D0%B9-%D0%94%D0%BE%D0%B7%D0%BE%D1%80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2571736" y="1594686"/>
            <a:ext cx="1080000" cy="162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4" descr="http://bookfinder.su/ViewImage.php?isbn=9785170257157&amp;psfx=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571612"/>
            <a:ext cx="1040040" cy="162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" name="Picture 2" descr="http://vps-1014445-1435.host4g.ru/uploads/posts/2015-08/1440169190_nochnoy-dozor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372804" y="1571612"/>
            <a:ext cx="1078920" cy="162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" name="Picture 8" descr="http://qiqru.org/media/npict/0812/original/sergey_lukjanenko___antologija_dozorov___nochnoy_dnevnoy_sumerechnyy_posledniy_audio_2004_2005_141094.jpeg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/>
          <a:stretch>
            <a:fillRect/>
          </a:stretch>
        </p:blipFill>
        <p:spPr bwMode="auto">
          <a:xfrm>
            <a:off x="5806068" y="1594686"/>
            <a:ext cx="1051948" cy="162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8" name="Picture 10" descr="http://lukianenko.ru/userdata/i/cover-books/2012/Novyi_Dozor-2-Kino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6887130" y="1594686"/>
            <a:ext cx="1042456" cy="162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" name="Picture 12" descr="http://knigopoisk.org/images/235x368/54b825e56f464_235x368.jpg"/>
          <p:cNvPicPr>
            <a:picLocks noChangeAspect="1" noChangeArrowheads="1"/>
          </p:cNvPicPr>
          <p:nvPr/>
        </p:nvPicPr>
        <p:blipFill>
          <a:blip r:embed="rId10">
            <a:lum bright="10000"/>
          </a:blip>
          <a:srcRect/>
          <a:stretch>
            <a:fillRect/>
          </a:stretch>
        </p:blipFill>
        <p:spPr bwMode="auto">
          <a:xfrm>
            <a:off x="7971047" y="1571612"/>
            <a:ext cx="1030109" cy="162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4086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В ХУДОЖЕСТВЕННЫХ ПРОИЗВЕДЕНИЯХ</a:t>
            </a:r>
          </a:p>
        </p:txBody>
      </p:sp>
      <p:pic>
        <p:nvPicPr>
          <p:cNvPr id="12" name="Picture 4" descr="http://associationsnow.com/wp-content/uploads/2013/01/0118_books.jpg"/>
          <p:cNvPicPr>
            <a:picLocks noChangeAspect="1" noChangeArrowheads="1"/>
          </p:cNvPicPr>
          <p:nvPr/>
        </p:nvPicPr>
        <p:blipFill>
          <a:blip r:embed="rId3"/>
          <a:srcRect r="46950"/>
          <a:stretch>
            <a:fillRect/>
          </a:stretch>
        </p:blipFill>
        <p:spPr bwMode="auto">
          <a:xfrm>
            <a:off x="214282" y="1857364"/>
            <a:ext cx="4000528" cy="450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14810" y="1643050"/>
            <a:ext cx="4714908" cy="4572032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Таким образом, во многих художественных произведениях литературы можно проследить тему терпеливого (толерантного)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отношения к людям, придерживающимся отличного от других мнения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в поиске компромисса,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и интересам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к жизни во всем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ее многообразии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bibl3\Documents\МА\работа\викторины ПРИМЕРЫ\толерантность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85720" y="1785926"/>
            <a:ext cx="8572560" cy="4714908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Как много в жизни столкновений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Среди людей, культур, религий.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А к множественности мировоззрений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Так многие из нас и не привыкли.</a:t>
            </a:r>
          </a:p>
          <a:p>
            <a:pPr marL="1250950">
              <a:tabLst>
                <a:tab pos="182563" algn="l"/>
                <a:tab pos="1077913" algn="l"/>
                <a:tab pos="1250950" algn="l"/>
                <a:tab pos="1433513" algn="l"/>
                <a:tab pos="1617663" algn="l"/>
              </a:tabLst>
            </a:pPr>
            <a:r>
              <a:rPr lang="ru-RU" sz="500" b="1" dirty="0" smtClean="0">
                <a:solidFill>
                  <a:schemeClr val="tx2"/>
                </a:solidFill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Главенствует в беседе — превосходство.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Скользит в словах пренебреженья тон.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Пора понять — чем меньше сходства,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Тем больше для сотрудничества зон.</a:t>
            </a:r>
          </a:p>
          <a:p>
            <a:pPr marL="2328863">
              <a:tabLst>
                <a:tab pos="1077913" algn="l"/>
              </a:tabLst>
            </a:pPr>
            <a:r>
              <a:rPr lang="ru-RU" sz="500" b="1" dirty="0" smtClean="0">
                <a:solidFill>
                  <a:schemeClr val="tx2"/>
                </a:solidFill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Терпимость — это признак зрелой мысли,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Сумевшей побороть натуры слабость.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Для отличившихся имеет смысл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Ввести почета знак «За толерантность!»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872" y="642918"/>
            <a:ext cx="1266070" cy="1260000"/>
          </a:xfrm>
          <a:prstGeom prst="rect">
            <a:avLst/>
          </a:prstGeom>
          <a:noFill/>
        </p:spPr>
      </p:pic>
      <p:pic>
        <p:nvPicPr>
          <p:cNvPr id="7" name="Picture 2" descr="http://believethetruth.co.uk/wp-content/uploads/2013/01/world.jpg"/>
          <p:cNvPicPr>
            <a:picLocks noChangeAspect="1" noChangeArrowheads="1"/>
          </p:cNvPicPr>
          <p:nvPr/>
        </p:nvPicPr>
        <p:blipFill>
          <a:blip r:embed="rId4" cstate="print"/>
          <a:srcRect l="13073" r="12223"/>
          <a:stretch>
            <a:fillRect/>
          </a:stretch>
        </p:blipFill>
        <p:spPr bwMode="auto">
          <a:xfrm>
            <a:off x="6995138" y="1785926"/>
            <a:ext cx="1863142" cy="164307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 advClick="0" advTm="3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bibl3\Documents\МА\работа\викторины ПРИМЕРЫ\толерантность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29190" y="1428736"/>
            <a:ext cx="3929090" cy="4874359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Необходимо чувствовать и осознавать границы терпимости, позволяющие различать проявление толерантности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и не подменять его вседозволенностью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и безразличием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к происходящему попиранию истинных ценностей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872" y="642918"/>
            <a:ext cx="1266070" cy="1260000"/>
          </a:xfrm>
          <a:prstGeom prst="rect">
            <a:avLst/>
          </a:prstGeom>
          <a:noFill/>
        </p:spPr>
      </p:pic>
      <p:pic>
        <p:nvPicPr>
          <p:cNvPr id="8" name="Picture 2" descr="http://www.jewish-museum.ru/upload/resize_cache/iblock/f7c/707_470_2/f7c3c469dc321fa449354ff17eadde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280" y="2403578"/>
            <a:ext cx="4873786" cy="3240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bibl3\Documents\МА\работа\викторины ПРИМЕРЫ\толерантность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85720" y="1428736"/>
            <a:ext cx="3643338" cy="5224939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Главными аргументами в пользу толерантности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необходимости вести активную борьбу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 проявлениями нетерпимости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стал пугающий рост ксенофобии, нацизма, экстремизма и прочих возмущающих цивилизованное общество явлений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872" y="642918"/>
            <a:ext cx="1266070" cy="1260000"/>
          </a:xfrm>
          <a:prstGeom prst="rect">
            <a:avLst/>
          </a:prstGeom>
          <a:noFill/>
        </p:spPr>
      </p:pic>
      <p:pic>
        <p:nvPicPr>
          <p:cNvPr id="45062" name="Picture 6" descr="http://mendeleevsk.tatarstan.ru/file/ABA_1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14620"/>
            <a:ext cx="5004878" cy="3600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bibl3\Documents\МА\работа\викторины ПРИМЕРЫ\толерантность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85720" y="1714488"/>
            <a:ext cx="8572560" cy="4572032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Толера́нтность</a:t>
            </a:r>
            <a:r>
              <a:rPr lang="ru-RU" sz="2400" b="1" dirty="0" smtClean="0">
                <a:solidFill>
                  <a:srgbClr val="0070C0"/>
                </a:solidFill>
              </a:rPr>
              <a:t> (от лат. </a:t>
            </a:r>
            <a:r>
              <a:rPr lang="ru-RU" sz="2400" b="1" dirty="0" err="1" smtClean="0">
                <a:solidFill>
                  <a:srgbClr val="0070C0"/>
                </a:solidFill>
              </a:rPr>
              <a:t>tolerantia</a:t>
            </a:r>
            <a:r>
              <a:rPr lang="ru-RU" sz="2400" b="1" dirty="0" smtClean="0">
                <a:solidFill>
                  <a:srgbClr val="0070C0"/>
                </a:solidFill>
              </a:rPr>
              <a:t> — терпение,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терпеливость, принятие, добровольное перенесение страданий) —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 социологический термин, обозначающий терпимость к иному мировоззрению, образу жизни, поведению и обычаям. </a:t>
            </a: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Толерантность не равносильна безразличию. </a:t>
            </a: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Она не означает также принятия иного мировоззрения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или образа жизни, она заключается в предоставлении другим права жить в соответствии с собственным мировоззрением</a:t>
            </a:r>
          </a:p>
          <a:p>
            <a:pPr algn="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Источник: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wikipedia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872" y="642918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bibl3\Documents\МА\работа\викторины ПРИМЕРЫ\толерантность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14282" y="5000636"/>
            <a:ext cx="8715436" cy="1472327"/>
          </a:xfrm>
          <a:prstGeom prst="horizontalScroll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 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Существуют различные формы толерантности: политическое мышление дает политическую толерантность, научное – научную, религиозное – религиозную и т.д.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3" y="1285860"/>
          <a:ext cx="8715436" cy="5214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8872" y="642918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81724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СФЕРАМ ПРОЯВЛЕНИЯ ТОЛЕРАНТНОСТЬ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 ПО СЛЕДУЮЩИМ НАПРАВЛЕНИЯМ: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2077892"/>
            <a:ext cx="3960000" cy="3780000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Политическая толерантность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терпимость к людям других политических взглядов, уважение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иным политическим позициям, признание права каждого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свои политические направления </a:t>
            </a:r>
          </a:p>
        </p:txBody>
      </p:sp>
      <p:pic>
        <p:nvPicPr>
          <p:cNvPr id="10" name="Picture 4" descr="http://www.region-60.ru/res/news/imgs/000/029/466/image29466074.jpg"/>
          <p:cNvPicPr>
            <a:picLocks noChangeAspect="1" noChangeArrowheads="1"/>
          </p:cNvPicPr>
          <p:nvPr/>
        </p:nvPicPr>
        <p:blipFill>
          <a:blip r:embed="rId3"/>
          <a:srcRect l="9177" r="9030"/>
          <a:stretch>
            <a:fillRect/>
          </a:stretch>
        </p:blipFill>
        <p:spPr bwMode="auto">
          <a:xfrm>
            <a:off x="4429124" y="2260702"/>
            <a:ext cx="4429156" cy="324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81724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СФЕРАМ ПРОЯВЛЕНИЯ ТОЛЕРАНТНОСТЬ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 ПО СЛЕДУЮЩИМ НАПРАВЛЕНИЯМ:</a:t>
            </a:r>
          </a:p>
        </p:txBody>
      </p:sp>
      <p:pic>
        <p:nvPicPr>
          <p:cNvPr id="12" name="Picture 2" descr="http://mir-otkritki.ru/_ph/365/2/135612243.jpg?1445240028"/>
          <p:cNvPicPr>
            <a:picLocks noChangeAspect="1" noChangeArrowheads="1"/>
          </p:cNvPicPr>
          <p:nvPr/>
        </p:nvPicPr>
        <p:blipFill>
          <a:blip r:embed="rId3"/>
          <a:srcRect l="3373" r="3298"/>
          <a:stretch>
            <a:fillRect/>
          </a:stretch>
        </p:blipFill>
        <p:spPr bwMode="auto">
          <a:xfrm>
            <a:off x="4714876" y="2285992"/>
            <a:ext cx="4033829" cy="324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14282" y="2071677"/>
            <a:ext cx="3960000" cy="3780000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Научная толерантность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терпимость к другим точкам зрения в науке, допущение разных теорий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научных школ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81724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СФЕРАМ ПРОЯВЛЕНИЯ ТОЛЕРАНТНОСТЬ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 ПО СЛЕДУЮЩИМ НАПРАВЛЕНИЯМ: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2000240"/>
            <a:ext cx="3960000" cy="4050506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Педагогическая толерантность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терпимость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собственным детям, ученикам, студентам, воспитанникам,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умение понять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простить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их несовершенства</a:t>
            </a:r>
          </a:p>
        </p:txBody>
      </p:sp>
      <p:pic>
        <p:nvPicPr>
          <p:cNvPr id="10" name="Picture 2" descr="http://volglib.ru/wp-content/uploads/2012/11/%D1%82%D0%BE%D0%BB%D0%B5%D1%80%D0%B0%D0%BD%D1%82%D0%BD%D0%BE%D1%81%D1%82%D1%8C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57430"/>
            <a:ext cx="3268927" cy="324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Users\bibl3\Documents\МА\работа\ВЫСТАВКИ\2015-2016\толерантность\Толерантность - ковчег XXI века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85729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Толерантность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дорога к миру</a:t>
            </a:r>
            <a:endParaRPr kumimoji="0" lang="ru-RU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1057500"/>
            <a:ext cx="8429684" cy="81724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СФЕРАМ ПРОЯВЛЕНИЯ ТОЛЕРАНТНОСТЬ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 ПО СЛЕДУЮЩИМ НАПРАВЛЕНИЯМ:</a:t>
            </a:r>
          </a:p>
        </p:txBody>
      </p:sp>
      <p:pic>
        <p:nvPicPr>
          <p:cNvPr id="9" name="Picture 2" descr="D:\Users\bibl3\Documents\МА\работа\викторины ПРИМЕРЫ\толерантность\diversity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500702"/>
            <a:ext cx="1266070" cy="1260000"/>
          </a:xfrm>
          <a:prstGeom prst="rect">
            <a:avLst/>
          </a:prstGeom>
          <a:noFill/>
        </p:spPr>
      </p:pic>
      <p:pic>
        <p:nvPicPr>
          <p:cNvPr id="12" name="Picture 2" descr="http://referatdb.ru/pars_docs/refs/35/34722/34722_html_m42789bd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57430"/>
            <a:ext cx="3412646" cy="3240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54810" y="2071678"/>
            <a:ext cx="3960000" cy="3780000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Административная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толерантность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умение руководить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без нажима 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агрессии</a:t>
            </a:r>
          </a:p>
          <a:p>
            <a:pPr algn="just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1882</TotalTime>
  <Words>600</Words>
  <PresentationFormat>Экран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bibl3</dc:creator>
  <cp:lastModifiedBy>m_ganihina</cp:lastModifiedBy>
  <cp:revision>199</cp:revision>
  <dcterms:created xsi:type="dcterms:W3CDTF">2015-10-15T05:37:52Z</dcterms:created>
  <dcterms:modified xsi:type="dcterms:W3CDTF">2018-11-02T04:25:02Z</dcterms:modified>
</cp:coreProperties>
</file>